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F34BC4-C4C4-42C9-A4B9-72AB0BB063B7}" v="3" dt="2022-08-16T11:43:55.1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anne van Hofwegen" userId="e2730482-3bd0-44c7-8d5c-28715d46fa9a" providerId="ADAL" clId="{D4E6A5B9-AB3E-4DE4-8789-B3413C0B0708}"/>
    <pc:docChg chg="custSel addSld delSld modSld">
      <pc:chgData name="Elianne van Hofwegen" userId="e2730482-3bd0-44c7-8d5c-28715d46fa9a" providerId="ADAL" clId="{D4E6A5B9-AB3E-4DE4-8789-B3413C0B0708}" dt="2022-06-07T14:18:18.595" v="479" actId="2696"/>
      <pc:docMkLst>
        <pc:docMk/>
      </pc:docMkLst>
      <pc:sldChg chg="addSp modSp mod">
        <pc:chgData name="Elianne van Hofwegen" userId="e2730482-3bd0-44c7-8d5c-28715d46fa9a" providerId="ADAL" clId="{D4E6A5B9-AB3E-4DE4-8789-B3413C0B0708}" dt="2022-06-07T14:15:34.666" v="107"/>
        <pc:sldMkLst>
          <pc:docMk/>
          <pc:sldMk cId="3211837884" sldId="256"/>
        </pc:sldMkLst>
        <pc:spChg chg="mod">
          <ac:chgData name="Elianne van Hofwegen" userId="e2730482-3bd0-44c7-8d5c-28715d46fa9a" providerId="ADAL" clId="{D4E6A5B9-AB3E-4DE4-8789-B3413C0B0708}" dt="2022-06-07T14:14:48.652" v="105" actId="20577"/>
          <ac:spMkLst>
            <pc:docMk/>
            <pc:sldMk cId="3211837884" sldId="256"/>
            <ac:spMk id="2" creationId="{7A120070-7AEB-44DD-AD7B-01DD2A63F979}"/>
          </ac:spMkLst>
        </pc:spChg>
        <pc:spChg chg="mod">
          <ac:chgData name="Elianne van Hofwegen" userId="e2730482-3bd0-44c7-8d5c-28715d46fa9a" providerId="ADAL" clId="{D4E6A5B9-AB3E-4DE4-8789-B3413C0B0708}" dt="2022-06-07T14:15:34.666" v="107"/>
          <ac:spMkLst>
            <pc:docMk/>
            <pc:sldMk cId="3211837884" sldId="256"/>
            <ac:spMk id="3" creationId="{D03A8486-2D1A-49FB-888F-6D2B1245585F}"/>
          </ac:spMkLst>
        </pc:spChg>
        <pc:picChg chg="add mod">
          <ac:chgData name="Elianne van Hofwegen" userId="e2730482-3bd0-44c7-8d5c-28715d46fa9a" providerId="ADAL" clId="{D4E6A5B9-AB3E-4DE4-8789-B3413C0B0708}" dt="2022-06-07T14:15:08.189" v="106"/>
          <ac:picMkLst>
            <pc:docMk/>
            <pc:sldMk cId="3211837884" sldId="256"/>
            <ac:picMk id="4" creationId="{1F28E0E2-855C-4BD5-8CEE-FA2EFD151901}"/>
          </ac:picMkLst>
        </pc:picChg>
      </pc:sldChg>
      <pc:sldChg chg="modSp new mod">
        <pc:chgData name="Elianne van Hofwegen" userId="e2730482-3bd0-44c7-8d5c-28715d46fa9a" providerId="ADAL" clId="{D4E6A5B9-AB3E-4DE4-8789-B3413C0B0708}" dt="2022-06-07T14:16:37.953" v="312" actId="255"/>
        <pc:sldMkLst>
          <pc:docMk/>
          <pc:sldMk cId="2546758659" sldId="257"/>
        </pc:sldMkLst>
        <pc:spChg chg="mod">
          <ac:chgData name="Elianne van Hofwegen" userId="e2730482-3bd0-44c7-8d5c-28715d46fa9a" providerId="ADAL" clId="{D4E6A5B9-AB3E-4DE4-8789-B3413C0B0708}" dt="2022-06-07T14:16:37.953" v="312" actId="255"/>
          <ac:spMkLst>
            <pc:docMk/>
            <pc:sldMk cId="2546758659" sldId="257"/>
            <ac:spMk id="2" creationId="{FFF2BE79-3F69-4CA3-BA27-C8D6529C7072}"/>
          </ac:spMkLst>
        </pc:spChg>
        <pc:spChg chg="mod">
          <ac:chgData name="Elianne van Hofwegen" userId="e2730482-3bd0-44c7-8d5c-28715d46fa9a" providerId="ADAL" clId="{D4E6A5B9-AB3E-4DE4-8789-B3413C0B0708}" dt="2022-06-07T14:16:32.725" v="308" actId="313"/>
          <ac:spMkLst>
            <pc:docMk/>
            <pc:sldMk cId="2546758659" sldId="257"/>
            <ac:spMk id="3" creationId="{2D725009-E686-4DCA-8862-00D77086F83D}"/>
          </ac:spMkLst>
        </pc:spChg>
      </pc:sldChg>
      <pc:sldChg chg="modSp new mod">
        <pc:chgData name="Elianne van Hofwegen" userId="e2730482-3bd0-44c7-8d5c-28715d46fa9a" providerId="ADAL" clId="{D4E6A5B9-AB3E-4DE4-8789-B3413C0B0708}" dt="2022-06-07T14:17:20.930" v="416" actId="207"/>
        <pc:sldMkLst>
          <pc:docMk/>
          <pc:sldMk cId="322384379" sldId="258"/>
        </pc:sldMkLst>
        <pc:spChg chg="mod">
          <ac:chgData name="Elianne van Hofwegen" userId="e2730482-3bd0-44c7-8d5c-28715d46fa9a" providerId="ADAL" clId="{D4E6A5B9-AB3E-4DE4-8789-B3413C0B0708}" dt="2022-06-07T14:17:20.930" v="416" actId="207"/>
          <ac:spMkLst>
            <pc:docMk/>
            <pc:sldMk cId="322384379" sldId="258"/>
            <ac:spMk id="2" creationId="{80F7E060-216A-4A02-81E4-909F558F0F43}"/>
          </ac:spMkLst>
        </pc:spChg>
      </pc:sldChg>
      <pc:sldChg chg="modSp new mod">
        <pc:chgData name="Elianne van Hofwegen" userId="e2730482-3bd0-44c7-8d5c-28715d46fa9a" providerId="ADAL" clId="{D4E6A5B9-AB3E-4DE4-8789-B3413C0B0708}" dt="2022-06-07T14:17:07" v="391" actId="255"/>
        <pc:sldMkLst>
          <pc:docMk/>
          <pc:sldMk cId="3188007807" sldId="259"/>
        </pc:sldMkLst>
        <pc:spChg chg="mod">
          <ac:chgData name="Elianne van Hofwegen" userId="e2730482-3bd0-44c7-8d5c-28715d46fa9a" providerId="ADAL" clId="{D4E6A5B9-AB3E-4DE4-8789-B3413C0B0708}" dt="2022-06-07T14:17:03.342" v="389" actId="255"/>
          <ac:spMkLst>
            <pc:docMk/>
            <pc:sldMk cId="3188007807" sldId="259"/>
            <ac:spMk id="2" creationId="{D5F4DD39-D1FB-4441-A6CF-583DC42D4C65}"/>
          </ac:spMkLst>
        </pc:spChg>
        <pc:spChg chg="mod">
          <ac:chgData name="Elianne van Hofwegen" userId="e2730482-3bd0-44c7-8d5c-28715d46fa9a" providerId="ADAL" clId="{D4E6A5B9-AB3E-4DE4-8789-B3413C0B0708}" dt="2022-06-07T14:17:07" v="391" actId="255"/>
          <ac:spMkLst>
            <pc:docMk/>
            <pc:sldMk cId="3188007807" sldId="259"/>
            <ac:spMk id="3" creationId="{8B2EC34A-E024-49F3-B6F4-C588A265266A}"/>
          </ac:spMkLst>
        </pc:spChg>
      </pc:sldChg>
      <pc:sldChg chg="modSp new mod">
        <pc:chgData name="Elianne van Hofwegen" userId="e2730482-3bd0-44c7-8d5c-28715d46fa9a" providerId="ADAL" clId="{D4E6A5B9-AB3E-4DE4-8789-B3413C0B0708}" dt="2022-06-07T14:17:56.974" v="452" actId="255"/>
        <pc:sldMkLst>
          <pc:docMk/>
          <pc:sldMk cId="965812415" sldId="260"/>
        </pc:sldMkLst>
        <pc:spChg chg="mod">
          <ac:chgData name="Elianne van Hofwegen" userId="e2730482-3bd0-44c7-8d5c-28715d46fa9a" providerId="ADAL" clId="{D4E6A5B9-AB3E-4DE4-8789-B3413C0B0708}" dt="2022-06-07T14:17:56.974" v="452" actId="255"/>
          <ac:spMkLst>
            <pc:docMk/>
            <pc:sldMk cId="965812415" sldId="260"/>
            <ac:spMk id="2" creationId="{33A62F72-E3A7-4ED5-AA41-E78514E7114E}"/>
          </ac:spMkLst>
        </pc:spChg>
      </pc:sldChg>
      <pc:sldChg chg="modSp new mod">
        <pc:chgData name="Elianne van Hofwegen" userId="e2730482-3bd0-44c7-8d5c-28715d46fa9a" providerId="ADAL" clId="{D4E6A5B9-AB3E-4DE4-8789-B3413C0B0708}" dt="2022-06-07T14:18:10.714" v="477" actId="255"/>
        <pc:sldMkLst>
          <pc:docMk/>
          <pc:sldMk cId="1576935061" sldId="261"/>
        </pc:sldMkLst>
        <pc:spChg chg="mod">
          <ac:chgData name="Elianne van Hofwegen" userId="e2730482-3bd0-44c7-8d5c-28715d46fa9a" providerId="ADAL" clId="{D4E6A5B9-AB3E-4DE4-8789-B3413C0B0708}" dt="2022-06-07T14:18:10.714" v="477" actId="255"/>
          <ac:spMkLst>
            <pc:docMk/>
            <pc:sldMk cId="1576935061" sldId="261"/>
            <ac:spMk id="2" creationId="{1966C2D6-4278-4A43-8916-C6B73184950F}"/>
          </ac:spMkLst>
        </pc:spChg>
      </pc:sldChg>
      <pc:sldChg chg="new del">
        <pc:chgData name="Elianne van Hofwegen" userId="e2730482-3bd0-44c7-8d5c-28715d46fa9a" providerId="ADAL" clId="{D4E6A5B9-AB3E-4DE4-8789-B3413C0B0708}" dt="2022-06-07T14:18:18.595" v="479" actId="2696"/>
        <pc:sldMkLst>
          <pc:docMk/>
          <pc:sldMk cId="912434331" sldId="262"/>
        </pc:sldMkLst>
      </pc:sldChg>
    </pc:docChg>
  </pc:docChgLst>
  <pc:docChgLst>
    <pc:chgData name="Elianne van Hofwegen" userId="e2730482-3bd0-44c7-8d5c-28715d46fa9a" providerId="ADAL" clId="{3AF34BC4-C4C4-42C9-A4B9-72AB0BB063B7}"/>
    <pc:docChg chg="custSel addSld modSld">
      <pc:chgData name="Elianne van Hofwegen" userId="e2730482-3bd0-44c7-8d5c-28715d46fa9a" providerId="ADAL" clId="{3AF34BC4-C4C4-42C9-A4B9-72AB0BB063B7}" dt="2022-08-17T12:50:04.721" v="3256" actId="255"/>
      <pc:docMkLst>
        <pc:docMk/>
      </pc:docMkLst>
      <pc:sldChg chg="modSp mod">
        <pc:chgData name="Elianne van Hofwegen" userId="e2730482-3bd0-44c7-8d5c-28715d46fa9a" providerId="ADAL" clId="{3AF34BC4-C4C4-42C9-A4B9-72AB0BB063B7}" dt="2022-08-16T11:46:12.243" v="1129" actId="20577"/>
        <pc:sldMkLst>
          <pc:docMk/>
          <pc:sldMk cId="322384379" sldId="258"/>
        </pc:sldMkLst>
        <pc:spChg chg="mod">
          <ac:chgData name="Elianne van Hofwegen" userId="e2730482-3bd0-44c7-8d5c-28715d46fa9a" providerId="ADAL" clId="{3AF34BC4-C4C4-42C9-A4B9-72AB0BB063B7}" dt="2022-08-16T11:46:12.243" v="1129" actId="20577"/>
          <ac:spMkLst>
            <pc:docMk/>
            <pc:sldMk cId="322384379" sldId="258"/>
            <ac:spMk id="3" creationId="{A950763F-69CE-4019-8211-F22D1F3FBB44}"/>
          </ac:spMkLst>
        </pc:spChg>
      </pc:sldChg>
      <pc:sldChg chg="modSp mod">
        <pc:chgData name="Elianne van Hofwegen" userId="e2730482-3bd0-44c7-8d5c-28715d46fa9a" providerId="ADAL" clId="{3AF34BC4-C4C4-42C9-A4B9-72AB0BB063B7}" dt="2022-08-16T12:00:56.496" v="3088" actId="27636"/>
        <pc:sldMkLst>
          <pc:docMk/>
          <pc:sldMk cId="3188007807" sldId="259"/>
        </pc:sldMkLst>
        <pc:spChg chg="mod">
          <ac:chgData name="Elianne van Hofwegen" userId="e2730482-3bd0-44c7-8d5c-28715d46fa9a" providerId="ADAL" clId="{3AF34BC4-C4C4-42C9-A4B9-72AB0BB063B7}" dt="2022-08-16T12:00:56.496" v="3088" actId="27636"/>
          <ac:spMkLst>
            <pc:docMk/>
            <pc:sldMk cId="3188007807" sldId="259"/>
            <ac:spMk id="3" creationId="{8B2EC34A-E024-49F3-B6F4-C588A265266A}"/>
          </ac:spMkLst>
        </pc:spChg>
      </pc:sldChg>
      <pc:sldChg chg="modSp mod">
        <pc:chgData name="Elianne van Hofwegen" userId="e2730482-3bd0-44c7-8d5c-28715d46fa9a" providerId="ADAL" clId="{3AF34BC4-C4C4-42C9-A4B9-72AB0BB063B7}" dt="2022-08-16T11:59:59.033" v="2751" actId="113"/>
        <pc:sldMkLst>
          <pc:docMk/>
          <pc:sldMk cId="965812415" sldId="260"/>
        </pc:sldMkLst>
        <pc:spChg chg="mod">
          <ac:chgData name="Elianne van Hofwegen" userId="e2730482-3bd0-44c7-8d5c-28715d46fa9a" providerId="ADAL" clId="{3AF34BC4-C4C4-42C9-A4B9-72AB0BB063B7}" dt="2022-08-16T11:59:59.033" v="2751" actId="113"/>
          <ac:spMkLst>
            <pc:docMk/>
            <pc:sldMk cId="965812415" sldId="260"/>
            <ac:spMk id="3" creationId="{BDB7EE11-FDCB-4066-9494-69B5DFA11887}"/>
          </ac:spMkLst>
        </pc:spChg>
      </pc:sldChg>
      <pc:sldChg chg="modSp mod">
        <pc:chgData name="Elianne van Hofwegen" userId="e2730482-3bd0-44c7-8d5c-28715d46fa9a" providerId="ADAL" clId="{3AF34BC4-C4C4-42C9-A4B9-72AB0BB063B7}" dt="2022-08-17T12:50:04.721" v="3256" actId="255"/>
        <pc:sldMkLst>
          <pc:docMk/>
          <pc:sldMk cId="1576935061" sldId="261"/>
        </pc:sldMkLst>
        <pc:spChg chg="mod">
          <ac:chgData name="Elianne van Hofwegen" userId="e2730482-3bd0-44c7-8d5c-28715d46fa9a" providerId="ADAL" clId="{3AF34BC4-C4C4-42C9-A4B9-72AB0BB063B7}" dt="2022-08-17T12:50:04.721" v="3256" actId="255"/>
          <ac:spMkLst>
            <pc:docMk/>
            <pc:sldMk cId="1576935061" sldId="261"/>
            <ac:spMk id="3" creationId="{E65CE76B-04A6-4EAF-8DFB-98FCB1ED5321}"/>
          </ac:spMkLst>
        </pc:spChg>
      </pc:sldChg>
      <pc:sldChg chg="modSp new mod">
        <pc:chgData name="Elianne van Hofwegen" userId="e2730482-3bd0-44c7-8d5c-28715d46fa9a" providerId="ADAL" clId="{3AF34BC4-C4C4-42C9-A4B9-72AB0BB063B7}" dt="2022-08-16T12:05:35.221" v="3094" actId="255"/>
        <pc:sldMkLst>
          <pc:docMk/>
          <pc:sldMk cId="4210217496" sldId="262"/>
        </pc:sldMkLst>
        <pc:spChg chg="mod">
          <ac:chgData name="Elianne van Hofwegen" userId="e2730482-3bd0-44c7-8d5c-28715d46fa9a" providerId="ADAL" clId="{3AF34BC4-C4C4-42C9-A4B9-72AB0BB063B7}" dt="2022-08-16T12:05:35.221" v="3094" actId="255"/>
          <ac:spMkLst>
            <pc:docMk/>
            <pc:sldMk cId="4210217496" sldId="262"/>
            <ac:spMk id="2" creationId="{138D40AB-2BE0-47EC-E224-2D4E8EFECF32}"/>
          </ac:spMkLst>
        </pc:spChg>
        <pc:spChg chg="mod">
          <ac:chgData name="Elianne van Hofwegen" userId="e2730482-3bd0-44c7-8d5c-28715d46fa9a" providerId="ADAL" clId="{3AF34BC4-C4C4-42C9-A4B9-72AB0BB063B7}" dt="2022-08-16T12:05:24.840" v="3090" actId="255"/>
          <ac:spMkLst>
            <pc:docMk/>
            <pc:sldMk cId="4210217496" sldId="262"/>
            <ac:spMk id="3" creationId="{C7205BC7-E80E-E173-5C80-FBFE6F084B8D}"/>
          </ac:spMkLst>
        </pc:spChg>
      </pc:sldChg>
      <pc:sldChg chg="modSp new mod">
        <pc:chgData name="Elianne van Hofwegen" userId="e2730482-3bd0-44c7-8d5c-28715d46fa9a" providerId="ADAL" clId="{3AF34BC4-C4C4-42C9-A4B9-72AB0BB063B7}" dt="2022-08-16T12:07:20.810" v="3239" actId="113"/>
        <pc:sldMkLst>
          <pc:docMk/>
          <pc:sldMk cId="3197409813" sldId="263"/>
        </pc:sldMkLst>
        <pc:spChg chg="mod">
          <ac:chgData name="Elianne van Hofwegen" userId="e2730482-3bd0-44c7-8d5c-28715d46fa9a" providerId="ADAL" clId="{3AF34BC4-C4C4-42C9-A4B9-72AB0BB063B7}" dt="2022-08-16T12:06:25.819" v="3181" actId="2711"/>
          <ac:spMkLst>
            <pc:docMk/>
            <pc:sldMk cId="3197409813" sldId="263"/>
            <ac:spMk id="2" creationId="{E35E3B2A-CC50-D2AC-AEBB-5521BCB49235}"/>
          </ac:spMkLst>
        </pc:spChg>
        <pc:spChg chg="mod">
          <ac:chgData name="Elianne van Hofwegen" userId="e2730482-3bd0-44c7-8d5c-28715d46fa9a" providerId="ADAL" clId="{3AF34BC4-C4C4-42C9-A4B9-72AB0BB063B7}" dt="2022-08-16T12:07:20.810" v="3239" actId="113"/>
          <ac:spMkLst>
            <pc:docMk/>
            <pc:sldMk cId="3197409813" sldId="263"/>
            <ac:spMk id="3" creationId="{B728ADCC-3641-7B44-712B-56717625057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2471AC-FF42-4A93-A541-CFD8349E32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323C08D-5895-4184-8820-D7E80AF1DE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BF57D48-FF10-48EC-A34F-39C3A6951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8CD7B-C066-4F7C-B6E5-7058E528592C}" type="datetimeFigureOut">
              <a:rPr lang="nl-NL" smtClean="0"/>
              <a:t>17-8-2022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EA68EC4-0AFA-4C54-947E-BE407B46B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7E8DA25-24AD-4BF9-8D9A-D3B0EDF2B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30502-795E-49EC-AF0C-AF46668977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746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57C04E-4133-451C-854E-594DA6A80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E0D4BD1-3979-46F3-A303-E335C9B92A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23404B9-5E2D-43B5-BC28-3F5344851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8CD7B-C066-4F7C-B6E5-7058E528592C}" type="datetimeFigureOut">
              <a:rPr lang="nl-NL" smtClean="0"/>
              <a:t>17-8-2022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C41D558-67FC-48E4-AB54-E04EBA2FB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47C6FA8-872F-4819-90E4-423F393A7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30502-795E-49EC-AF0C-AF46668977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0031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FF190376-548D-4180-8A8F-CB7BA9E735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D39D8DD-F841-4618-8E2C-B256E51A0F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091BCFB-EC2C-4597-8C5A-8C05A4DE1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8CD7B-C066-4F7C-B6E5-7058E528592C}" type="datetimeFigureOut">
              <a:rPr lang="nl-NL" smtClean="0"/>
              <a:t>17-8-2022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3CC84A5-56D7-4C48-B3A0-BCB687542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41060E6-0D93-4FD2-BFFC-05A9F3326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30502-795E-49EC-AF0C-AF46668977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72964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4DD312-216F-4603-B77B-B00817A57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0B63CC9-7556-4E3A-B7F9-27884D3AE3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DD40B00-7160-4686-A930-6E354B5E3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8CD7B-C066-4F7C-B6E5-7058E528592C}" type="datetimeFigureOut">
              <a:rPr lang="nl-NL" smtClean="0"/>
              <a:t>17-8-2022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1AE7BE2-6D98-4D78-B2F4-5EAB8AAFA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0BDF259-778B-4AF0-9E99-D653E0AF8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30502-795E-49EC-AF0C-AF46668977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5733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EFEE5F-93F3-4B2C-ACAF-AC4D6884E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D79FC4C-855F-4D2B-BD3D-6D0A7290DA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1D85643-B090-4D79-8B0A-D8D1316B9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8CD7B-C066-4F7C-B6E5-7058E528592C}" type="datetimeFigureOut">
              <a:rPr lang="nl-NL" smtClean="0"/>
              <a:t>17-8-2022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13F3C4C-225C-458A-AFFC-662694421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30A8BBF-EE6F-4D0D-9B03-52633BCBB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30502-795E-49EC-AF0C-AF46668977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16380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EF4AD3-130D-4BA9-B14B-4992981EC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19A03EF-56F2-4AD5-8FEC-74CAC9663B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EC2C61E-7E1F-448A-9152-163857B88A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08F6B69-473E-479E-97BC-F61183AA1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8CD7B-C066-4F7C-B6E5-7058E528592C}" type="datetimeFigureOut">
              <a:rPr lang="nl-NL" smtClean="0"/>
              <a:t>17-8-2022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2B894B3-7BB2-42CD-9BF1-4FB149BD7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71A365A-B75E-412E-9A6B-8C22EEC75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30502-795E-49EC-AF0C-AF46668977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6629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8F9FF6-6FCF-4BF6-912F-B62A24E75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96D7BEA-8EEE-4A0D-9FAE-805F85EA4C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E41C109-DE28-44FD-9CCC-79AF8AA1E7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4F31AFE0-3542-4995-9E70-ECA340101C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CC72B19A-FDF9-4FF5-909E-405D272795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21A78A5B-89D6-48F6-BF02-527562498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8CD7B-C066-4F7C-B6E5-7058E528592C}" type="datetimeFigureOut">
              <a:rPr lang="nl-NL" smtClean="0"/>
              <a:t>17-8-2022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C3A5A463-806E-45FC-ABE3-A9F017862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773A2261-78FC-49A8-A840-F9136BA27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30502-795E-49EC-AF0C-AF46668977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6777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688671-AA93-4091-BFA9-12F7309C1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9F305F1C-87E1-4198-B381-8A768903C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8CD7B-C066-4F7C-B6E5-7058E528592C}" type="datetimeFigureOut">
              <a:rPr lang="nl-NL" smtClean="0"/>
              <a:t>17-8-2022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C2AB1BCD-5FF4-440F-B9C5-E6E40DBB7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5832DBC8-7A02-497E-98EA-99836A43D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30502-795E-49EC-AF0C-AF46668977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01701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7F924B9B-513F-4DA0-BE11-2D05F6449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8CD7B-C066-4F7C-B6E5-7058E528592C}" type="datetimeFigureOut">
              <a:rPr lang="nl-NL" smtClean="0"/>
              <a:t>17-8-2022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C7F1A5C8-32BA-40CF-B4DE-8AB52ECCE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16D85EA-B20D-465E-BBE1-1247C8DF6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30502-795E-49EC-AF0C-AF46668977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1823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59AD33-E969-464D-89DC-F2D8974FA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B37DB18-D849-45AA-AF4F-C4F5D5240C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2EEA63C-59D9-444E-A3B9-908D5D6D27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90A599A-F130-475E-BAD5-137A5C069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8CD7B-C066-4F7C-B6E5-7058E528592C}" type="datetimeFigureOut">
              <a:rPr lang="nl-NL" smtClean="0"/>
              <a:t>17-8-2022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B1AE03F-75DD-43FE-9EF1-56D6D05A0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44318FB-CE2E-4631-80F9-9D039D62E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30502-795E-49EC-AF0C-AF46668977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4675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E82C9B-10AA-4F68-8F69-C12DFDF6F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CEE3C930-55FB-47B5-9774-F78D2BE458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E31A55E-797A-4BD4-B87C-DDF5B76E8A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6918340-A72D-4C7D-AB18-1A123B798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8CD7B-C066-4F7C-B6E5-7058E528592C}" type="datetimeFigureOut">
              <a:rPr lang="nl-NL" smtClean="0"/>
              <a:t>17-8-2022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5CB9E8C-FAA8-49F2-812F-E43F7EFAB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3573502-7A77-4A60-84A5-2F23F59AB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30502-795E-49EC-AF0C-AF46668977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2791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233C2614-29C8-44F4-86D6-86DA87D23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9678C7E-1FC5-42A3-AF1B-FF8271DAE4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866D049-AD08-422C-9981-1AEC6A1A68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A8CD7B-C066-4F7C-B6E5-7058E528592C}" type="datetimeFigureOut">
              <a:rPr lang="nl-NL" smtClean="0"/>
              <a:t>17-8-2022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275A7BD-DC37-46B3-886C-FD3B6FD9E4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3A63571-A2F7-4213-B217-5BD9246064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630502-795E-49EC-AF0C-AF46668977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859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urvio.nl/" TargetMode="External"/><Relationship Id="rId2" Type="http://schemas.openxmlformats.org/officeDocument/2006/relationships/hyperlink" Target="http://www.surveymonkey.nl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120070-7AEB-44DD-AD7B-01DD2A63F9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nl-NL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Fase B: Uitvoeringsfase deel II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03A8486-2D1A-49FB-888F-6D2B1245585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sz="2400" b="1" dirty="0">
                <a:latin typeface="Arial" panose="020B0604020202020204" pitchFamily="34" charset="0"/>
                <a:cs typeface="Arial" panose="020B0604020202020204" pitchFamily="34" charset="0"/>
              </a:rPr>
              <a:t>Kwaliteitszorg opleiding tot verpleegkundige</a:t>
            </a:r>
          </a:p>
          <a:p>
            <a:endParaRPr lang="nl-NL" dirty="0"/>
          </a:p>
        </p:txBody>
      </p:sp>
      <p:pic>
        <p:nvPicPr>
          <p:cNvPr id="4" name="Picture 2" descr="Voorbeeld van afbeelding">
            <a:extLst>
              <a:ext uri="{FF2B5EF4-FFF2-40B4-BE49-F238E27FC236}">
                <a16:creationId xmlns:a16="http://schemas.microsoft.com/office/drawing/2014/main" id="{1F28E0E2-855C-4BD5-8CEE-FA2EFD1519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84651"/>
            <a:ext cx="5679668" cy="2360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1837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F2BE79-3F69-4CA3-BA27-C8D6529C7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Lesdoelen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D725009-E686-4DCA-8862-00D77086F8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Uitleg over het praktijkonderzoek </a:t>
            </a: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Uitleg over het opstellen van een enquête</a:t>
            </a: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Uitleg over het opstellen van een interview</a:t>
            </a: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Uitleg over het analyseren van data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46758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F7E060-216A-4A02-81E4-909F558F0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Het belang van het praktijkonderzoek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950763F-69CE-4019-8211-F22D1F3FBB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Door het uitvoeren van het praktijkonderzoek verkrijg je resultaten waarmee je je onderzoeksvraag en uiteindelijk je hoofdvraag kunt beantwoorden </a:t>
            </a: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Met het praktijkonderzoek verkrijg je resultaten uit de praktijk </a:t>
            </a: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Een praktijkonderzoek kan een 1.enquête of een 2. interview zijn, óf een combinatie van beiden </a:t>
            </a:r>
          </a:p>
        </p:txBody>
      </p:sp>
    </p:spTree>
    <p:extLst>
      <p:ext uri="{BB962C8B-B14F-4D97-AF65-F5344CB8AC3E}">
        <p14:creationId xmlns:p14="http://schemas.microsoft.com/office/powerpoint/2010/main" val="322384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DD39-D1FB-4441-A6CF-583DC42D4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Het opstellen van een enquête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B2EC34A-E024-49F3-B6F4-C588A26526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68138"/>
          </a:xfrm>
        </p:spPr>
        <p:txBody>
          <a:bodyPr>
            <a:normAutofit lnSpcReduction="10000"/>
          </a:bodyPr>
          <a:lstStyle/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Een enquête is een vragenlijst die aan meerdere personen wordt voorgelegd</a:t>
            </a:r>
          </a:p>
          <a:p>
            <a:r>
              <a:rPr lang="nl-NL" sz="2000" u="sng" dirty="0">
                <a:latin typeface="Arial" panose="020B0604020202020204" pitchFamily="34" charset="0"/>
                <a:cs typeface="Arial" panose="020B0604020202020204" pitchFamily="34" charset="0"/>
              </a:rPr>
              <a:t>Efficiënt</a:t>
            </a: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; in een korte tijd veel resultaat (mits goed uitgevoerd)</a:t>
            </a: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Kan per mail of papier</a:t>
            </a: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Valt onder een kwantitatieve onderzoeksopzet </a:t>
            </a: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! Stel van tevoren van hoeveel personen je minimaal wil betrekken bij je onderzoek </a:t>
            </a: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nl-NL" sz="2000" i="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response </a:t>
            </a:r>
            <a:r>
              <a:rPr lang="nl-NL" sz="2000" i="1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rate</a:t>
            </a:r>
            <a:r>
              <a:rPr lang="nl-NL" sz="2000" i="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</a:p>
          <a:p>
            <a:r>
              <a:rPr lang="nl-NL" sz="2000" i="1" dirty="0">
                <a:latin typeface="Arial" panose="020B0604020202020204" pitchFamily="34" charset="0"/>
                <a:cs typeface="Arial" panose="020B0604020202020204" pitchFamily="34" charset="0"/>
              </a:rPr>
              <a:t>Vraag altijd toestemming om een enquête te verspreiden en vermeld dat de gegevens anoniem zullen worden geanalyseerd</a:t>
            </a: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Er zijn op internet gratis website die je kan gebruiken om een enquête op te stellen</a:t>
            </a:r>
          </a:p>
          <a:p>
            <a:pPr marL="0" indent="0">
              <a:buNone/>
            </a:pP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www.surveymonkey.nl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www.survio.nl</a:t>
            </a: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88007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A62F72-E3A7-4ED5-AA41-E78514E71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Het opstellen van een interview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DB7EE11-FDCB-4066-9494-69B5DFA118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Een interview kan op verschillende manieren worden uitgevoerd (face-</a:t>
            </a:r>
            <a:r>
              <a:rPr lang="nl-NL" sz="2000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-face, telefonisch of per mail)</a:t>
            </a: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Iedere methode kent zijn voor- en nadelen</a:t>
            </a: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Stel jezelf ook de vraag </a:t>
            </a:r>
            <a:r>
              <a:rPr lang="nl-NL" sz="2000" u="sng" dirty="0">
                <a:latin typeface="Arial" panose="020B0604020202020204" pitchFamily="34" charset="0"/>
                <a:cs typeface="Arial" panose="020B0604020202020204" pitchFamily="34" charset="0"/>
              </a:rPr>
              <a:t>hoeveel</a:t>
            </a: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 mensen je gaat interviewen (wat schetst een representatief beeld)</a:t>
            </a: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Door middel van de antwoorden die de ondervraagden geven, kan je (deels) je hoofd- en deelvragen beantwoorden</a:t>
            </a: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Het afnemen van een interview vereist een </a:t>
            </a:r>
            <a:r>
              <a:rPr lang="nl-NL" sz="2000" u="sng" dirty="0">
                <a:latin typeface="Arial" panose="020B0604020202020204" pitchFamily="34" charset="0"/>
                <a:cs typeface="Arial" panose="020B0604020202020204" pitchFamily="34" charset="0"/>
              </a:rPr>
              <a:t>goede</a:t>
            </a: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 voorbereiding (vragenlijst opstellen)</a:t>
            </a: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Vraag </a:t>
            </a:r>
            <a:r>
              <a:rPr lang="nl-NL" sz="2000" b="1" dirty="0">
                <a:latin typeface="Arial" panose="020B0604020202020204" pitchFamily="34" charset="0"/>
                <a:cs typeface="Arial" panose="020B0604020202020204" pitchFamily="34" charset="0"/>
              </a:rPr>
              <a:t>altijd</a:t>
            </a: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 van tevoren toestemming aan de deelnemer om een interview uit te voeren </a:t>
            </a:r>
          </a:p>
        </p:txBody>
      </p:sp>
    </p:spTree>
    <p:extLst>
      <p:ext uri="{BB962C8B-B14F-4D97-AF65-F5344CB8AC3E}">
        <p14:creationId xmlns:p14="http://schemas.microsoft.com/office/powerpoint/2010/main" val="965812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8D40AB-2BE0-47EC-E224-2D4E8EFEC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Tijdens het interview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7205BC7-E80E-E173-5C80-FBFE6F084B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Een interview moet opgenomen worden óf je moet zelf aantekeningen maken </a:t>
            </a: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Voorkeur voor een audio-opname zodat je je focus volledig bij het interview kunt houden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10217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5E3B2A-CC50-D2AC-AEBB-5521BCB49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Vervolgstappen na het afnemen van het interview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728ADCC-3641-7B44-712B-5671762505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z="1800" b="1" dirty="0">
                <a:latin typeface="Arial" panose="020B0604020202020204" pitchFamily="34" charset="0"/>
                <a:cs typeface="Arial" panose="020B0604020202020204" pitchFamily="34" charset="0"/>
              </a:rPr>
              <a:t>1. Transcriberen </a:t>
            </a:r>
          </a:p>
          <a:p>
            <a:r>
              <a:rPr lang="nl-NL" sz="1800" dirty="0">
                <a:latin typeface="Arial" panose="020B0604020202020204" pitchFamily="34" charset="0"/>
                <a:cs typeface="Arial" panose="020B0604020202020204" pitchFamily="34" charset="0"/>
              </a:rPr>
              <a:t>Start ná het afnemen van het interview</a:t>
            </a:r>
          </a:p>
          <a:p>
            <a:r>
              <a:rPr lang="nl-NL" sz="1800" dirty="0">
                <a:latin typeface="Arial" panose="020B0604020202020204" pitchFamily="34" charset="0"/>
                <a:cs typeface="Arial" panose="020B0604020202020204" pitchFamily="34" charset="0"/>
              </a:rPr>
              <a:t>Het uitschrijven van een gesproken opname zoals een interview</a:t>
            </a:r>
          </a:p>
          <a:p>
            <a:r>
              <a:rPr lang="nl-NL" sz="1800" dirty="0">
                <a:latin typeface="Arial" panose="020B0604020202020204" pitchFamily="34" charset="0"/>
                <a:cs typeface="Arial" panose="020B0604020202020204" pitchFamily="34" charset="0"/>
              </a:rPr>
              <a:t>Tijdrovende en soms ook lastige klus</a:t>
            </a:r>
          </a:p>
          <a:p>
            <a:r>
              <a:rPr lang="nl-NL" sz="1800" dirty="0">
                <a:latin typeface="Arial" panose="020B0604020202020204" pitchFamily="34" charset="0"/>
                <a:cs typeface="Arial" panose="020B0604020202020204" pitchFamily="34" charset="0"/>
              </a:rPr>
              <a:t>Duur; 5-10 keer langer dan de opname</a:t>
            </a:r>
          </a:p>
          <a:p>
            <a:endParaRPr lang="nl-NL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l-NL" sz="1800" b="1" dirty="0">
                <a:latin typeface="Arial" panose="020B0604020202020204" pitchFamily="34" charset="0"/>
                <a:cs typeface="Arial" panose="020B0604020202020204" pitchFamily="34" charset="0"/>
              </a:rPr>
              <a:t>2. Coderen </a:t>
            </a:r>
          </a:p>
          <a:p>
            <a:r>
              <a:rPr lang="nl-NL" sz="1800" dirty="0">
                <a:latin typeface="Arial" panose="020B0604020202020204" pitchFamily="34" charset="0"/>
                <a:cs typeface="Arial" panose="020B0604020202020204" pitchFamily="34" charset="0"/>
              </a:rPr>
              <a:t>Volgt na de stap ‘transcriberen’</a:t>
            </a:r>
          </a:p>
          <a:p>
            <a:r>
              <a:rPr lang="nl-NL" sz="1800" dirty="0">
                <a:latin typeface="Arial" panose="020B0604020202020204" pitchFamily="34" charset="0"/>
                <a:cs typeface="Arial" panose="020B0604020202020204" pitchFamily="34" charset="0"/>
              </a:rPr>
              <a:t>Markeren/bundelen</a:t>
            </a:r>
          </a:p>
          <a:p>
            <a:r>
              <a:rPr lang="nl-NL" sz="1800" dirty="0">
                <a:latin typeface="Arial" panose="020B0604020202020204" pitchFamily="34" charset="0"/>
                <a:cs typeface="Arial" panose="020B0604020202020204" pitchFamily="34" charset="0"/>
              </a:rPr>
              <a:t>Nagaan welke gegevens overeenkomen zodat je kunt gaan matchen </a:t>
            </a:r>
          </a:p>
          <a:p>
            <a:pPr marL="0" indent="0">
              <a:buNone/>
            </a:pPr>
            <a:endParaRPr lang="nl-NL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974098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66C2D6-4278-4A43-8916-C6B731849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Analyseren van data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65CE76B-04A6-4EAF-8DFB-98FCB1ED53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Clusteren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7693506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375</Words>
  <Application>Microsoft Office PowerPoint</Application>
  <PresentationFormat>Breedbeeld</PresentationFormat>
  <Paragraphs>46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Kantoorthema</vt:lpstr>
      <vt:lpstr>Fase B: Uitvoeringsfase deel II</vt:lpstr>
      <vt:lpstr>Lesdoelen </vt:lpstr>
      <vt:lpstr>Het belang van het praktijkonderzoek </vt:lpstr>
      <vt:lpstr>Het opstellen van een enquête </vt:lpstr>
      <vt:lpstr>Het opstellen van een interview</vt:lpstr>
      <vt:lpstr>Tijdens het interview </vt:lpstr>
      <vt:lpstr>Vervolgstappen na het afnemen van het interview </vt:lpstr>
      <vt:lpstr>Analyseren van data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Elianne van Hofwegen</dc:creator>
  <cp:lastModifiedBy>Elianne van Hofwegen</cp:lastModifiedBy>
  <cp:revision>1</cp:revision>
  <dcterms:created xsi:type="dcterms:W3CDTF">2022-05-24T09:44:25Z</dcterms:created>
  <dcterms:modified xsi:type="dcterms:W3CDTF">2022-08-17T12:50:06Z</dcterms:modified>
</cp:coreProperties>
</file>